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Old Standard TT"/>
      <p:regular r:id="rId23"/>
      <p:bold r:id="rId24"/>
      <p:italic r:id="rId25"/>
    </p:embeddedFont>
    <p:embeddedFont>
      <p:font typeface="Source Sans Pr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OldStandardTT-bold.fntdata"/><Relationship Id="rId23" Type="http://schemas.openxmlformats.org/officeDocument/2006/relationships/font" Target="fonts/OldStandardT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SourceSansPro-regular.fntdata"/><Relationship Id="rId25" Type="http://schemas.openxmlformats.org/officeDocument/2006/relationships/font" Target="fonts/OldStandardTT-italic.fntdata"/><Relationship Id="rId28" Type="http://schemas.openxmlformats.org/officeDocument/2006/relationships/font" Target="fonts/SourceSansPro-italic.fntdata"/><Relationship Id="rId27" Type="http://schemas.openxmlformats.org/officeDocument/2006/relationships/font" Target="fonts/SourceSansPr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SourceSansPro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fa2431a0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fa2431a0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fa2431a0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fa2431a0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fa2431a0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fa2431a0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fa2431a0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fa2431a0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fa2431a0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fa2431a0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fa2431a0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fa2431a0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fa2431a0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fa2431a0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fa2431a07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fa2431a0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fa2431a0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fa2431a0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4f0238dba9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4f0238dba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f0238dba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f0238dba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f0238dba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f0238dba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f0238dba9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f0238dba9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f0238dba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f0238dba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f0238dba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f0238dba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f0238dba9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f0238dba9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f0238dba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f0238dba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caroline.amadeo@yale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gif"/><Relationship Id="rId4" Type="http://schemas.openxmlformats.org/officeDocument/2006/relationships/image" Target="../media/image14.gif"/><Relationship Id="rId5" Type="http://schemas.openxmlformats.org/officeDocument/2006/relationships/image" Target="../media/image1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gif"/><Relationship Id="rId4" Type="http://schemas.openxmlformats.org/officeDocument/2006/relationships/image" Target="../media/image17.gif"/><Relationship Id="rId5" Type="http://schemas.openxmlformats.org/officeDocument/2006/relationships/image" Target="../media/image18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youtu.be/Ei-zZyTFzyQ?t=140" TargetMode="External"/><Relationship Id="rId4" Type="http://schemas.openxmlformats.org/officeDocument/2006/relationships/hyperlink" Target="http://crochet-gifs.tumblr.com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to Crochet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Caroline Amadeo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caroline.amadeo@yale.edu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Crochet (sc)</a:t>
            </a:r>
            <a:endParaRPr/>
          </a:p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crochet (sc), double crochet (dc), and even triple crochet (tc) are used to build up from a chain. A single crochet is as tall as one chain stitch.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Insert your hook into the stitch you are anchoring your sc onto. We just did this on the last slide :)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“Grab” the yarn running from your work and pull it back through. You can also think of this step as a yarn over.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Wrap your yarn around your hook from back to front (yarn over)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Pull the top loop through the bottom two loops.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65850" y="459525"/>
            <a:ext cx="90123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2 and 3: Grab the yarn, pull it through, and yo</a:t>
            </a:r>
            <a:endParaRPr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11700" y="1171600"/>
            <a:ext cx="40353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“Grab” the yarn running from your work and pull it back through. You can also think of this step as a yarn over.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Wrap your yarn around your hook from back to front (yarn over)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STEP TWO IS KEY!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6425" y="1572947"/>
            <a:ext cx="1268850" cy="126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3864" y="1572939"/>
            <a:ext cx="2594525" cy="25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6425" y="2841828"/>
            <a:ext cx="1268850" cy="12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4: Pull through the two loops.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Pull the top loop through the bottom two loops.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You can also break this up and pull it through each loop one at a time, as pictured below. It doesn’t, matter, but as you get faster, going through both loops together will increase your efficiency.</a:t>
            </a:r>
            <a:endParaRPr/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275" y="2840900"/>
            <a:ext cx="1854475" cy="18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4760" y="2840897"/>
            <a:ext cx="1854475" cy="18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9221" y="2840896"/>
            <a:ext cx="1594198" cy="185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Double Crochet (dc)</a:t>
            </a:r>
            <a:endParaRPr/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/>
              <a:t>n our pattern, we will </a:t>
            </a:r>
            <a:r>
              <a:rPr b="1" lang="en"/>
              <a:t>exclusively</a:t>
            </a:r>
            <a:r>
              <a:rPr lang="en"/>
              <a:t> be using double crochet. A double crochet is as tall as 2-3 chain stitches, so you will need to use 2-3 chains as the turning stitches.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Yarn over </a:t>
            </a:r>
            <a:r>
              <a:rPr i="1" lang="en"/>
              <a:t>before</a:t>
            </a:r>
            <a:r>
              <a:rPr lang="en"/>
              <a:t> you insert your hook into the stitch.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Insert your hook into the stitch, grab the yarn and bring it back through, (yo).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Sweep your yarn around the hook so you have a total of four loops on your hook.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Pull the top loop through the </a:t>
            </a:r>
            <a:r>
              <a:rPr i="1" lang="en"/>
              <a:t>first two loops only.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Yarn over again and pull it through the last two loops.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-150" y="445025"/>
            <a:ext cx="91440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1 and 2: yo, insert into stitch, grab and pull thru</a:t>
            </a:r>
            <a:endParaRPr/>
          </a:p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Yarn over </a:t>
            </a:r>
            <a:r>
              <a:rPr i="1" lang="en"/>
              <a:t>before</a:t>
            </a:r>
            <a:r>
              <a:rPr lang="en"/>
              <a:t> you insert your hook into the stitch.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Insert your hook into the stitch, grab the yarn and bring it back through, (yo).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DON’T FORGET TO YARN OVER BEFORE YOU INSERT YOUR HOOK.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313" y="2500513"/>
            <a:ext cx="2333625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038" y="2500513"/>
            <a:ext cx="2333625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3 and 4: Yarn over and pull thru 1st 2 loops</a:t>
            </a:r>
            <a:endParaRPr/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311700" y="1171600"/>
            <a:ext cx="43830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Sweep your yarn around the hook so you have a total of four loops on your hook.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Pull the top loop through the </a:t>
            </a:r>
            <a:r>
              <a:rPr i="1" lang="en"/>
              <a:t>first two loops only.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3788" y="1712900"/>
            <a:ext cx="2333625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5: yo again and pull through the last 2 loops</a:t>
            </a:r>
            <a:endParaRPr/>
          </a:p>
        </p:txBody>
      </p:sp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 just said in the title lol.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5175" y="2254213"/>
            <a:ext cx="2333625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Slip Stitch</a:t>
            </a:r>
            <a:endParaRPr/>
          </a:p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311700" y="1058225"/>
            <a:ext cx="67011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going to be using the slip stitch to attach the bottom of our scarf to the top to make it into a loop. I think that the slip stitch is super similar to the single crochet, so just know that they are different!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Insert needle into stitch, grab the yarn and pull it through.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From here, keep pulling that yarn through the bottom stitch.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 a single crochet, you would yarn over after step 1, and then pull that through both the bottom stitches.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 slip stitch is useful for attaching two things, especially if you are working in a circle or a square shape.</a:t>
            </a:r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4825" y="1645788"/>
            <a:ext cx="1851925" cy="185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Weaving in your ends</a:t>
            </a:r>
            <a:endParaRPr/>
          </a:p>
        </p:txBody>
      </p:sp>
      <p:sp>
        <p:nvSpPr>
          <p:cNvPr id="187" name="Google Shape;187;p3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actually am the worst at this so here is a video that explains how to do it with both a crochet hook and a tapestry needle.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968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https://youtu.be/Ei-zZyTFzyQ?t=140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Tumblr page where I got these gifs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http://crochet-gifs.tumblr.com/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Slip Knot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186525" y="1171600"/>
            <a:ext cx="41262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Make a circle with your yarn.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Pull a loop through the circle you made in step 1.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Insert the hook onto loop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AutoNum type="arabicPeriod"/>
            </a:pPr>
            <a:r>
              <a:rPr lang="en"/>
              <a:t>Pull the loop tight by sliding the knot close to your hook.</a:t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450" y="612575"/>
            <a:ext cx="1679700" cy="13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0275" y="515700"/>
            <a:ext cx="2412025" cy="15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b="6472" l="0" r="0" t="0"/>
          <a:stretch/>
        </p:blipFill>
        <p:spPr>
          <a:xfrm>
            <a:off x="5537175" y="2256000"/>
            <a:ext cx="3114550" cy="24059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998450" y="4310700"/>
            <a:ext cx="38067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ld Standard TT"/>
                <a:ea typeface="Old Standard TT"/>
                <a:cs typeface="Old Standard TT"/>
                <a:sym typeface="Old Standard TT"/>
              </a:rPr>
              <a:t>Or you can make it using your hook which is pictured here</a:t>
            </a:r>
            <a:endParaRPr sz="11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71" name="Google Shape;71;p14"/>
          <p:cNvCxnSpPr>
            <a:stCxn id="70" idx="3"/>
          </p:cNvCxnSpPr>
          <p:nvPr/>
        </p:nvCxnSpPr>
        <p:spPr>
          <a:xfrm flipH="1" rot="10800000">
            <a:off x="4805150" y="4270950"/>
            <a:ext cx="599100" cy="2460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oval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Chain Stitch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most BASIC and FUNDAMENTAL stitch in crocheting. Used ALL the time, and everytime you start a project.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Wrap your yarn around the crochet hook, above the loop that is already there. (When you wrap your yarn like this it is called a “yarn over” or “yo” for short.)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Slide both loops toward the top of your hook. The top one should be resting inside the hook.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Carefully angle your hook so that it catches the top loop, BUT NOT THE BOTTOM LOOP!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Slide the bottom loop up and over the top. Now you should have just one loop on your hook.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1: Yarn over</a:t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245150" y="1132800"/>
            <a:ext cx="5473500" cy="28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Wrap your yarn around the crochet hook so that it lies above the loop that is already there.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 apparently, I don’t even do this part right.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 “correct” way is to wrap the yarn around the back and then going to the front, but I wrap it from front to back. Do it the correct way, it will make your work lie flat and look prettier.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6400" y="73875"/>
            <a:ext cx="2416250" cy="19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700" y="2137675"/>
            <a:ext cx="2333625" cy="26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46500" y="445025"/>
            <a:ext cx="90510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2 and 3: Slide the loops up and angle your hook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165300" y="1264775"/>
            <a:ext cx="54252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Slide both loops toward the top of your hook. The top one should be resting inside the hook.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Carefully angle your hook so that it catches the top loop, BUT NOT THE BOTTOM LOOP!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It turns out if you yarnover correctly it is actually easier to catch the first loop. 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0350" y="1680376"/>
            <a:ext cx="3100875" cy="25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4: Slide the bottom loop off.</a:t>
            </a:r>
            <a:endParaRPr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11700" y="1171600"/>
            <a:ext cx="47463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the bottom loop up and over the top. Now you should have just one loop on your hook.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This part can be tricky, but with practice you will get the hang of it.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Now you repeat the process to make a chain.</a:t>
            </a: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4525" y="1266825"/>
            <a:ext cx="2333625" cy="26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</a:t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Pinch the bottom of the slip knot and pull it away from the hook to make space for the head of the hook to go through.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Twist the hook so that the “nose/tip” is facing downwards to help catch the top loop. From there, if you pull directly horizontally, the bottom loop should just slide off the back nice and easy.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Making your chain looser will make it easier to work with later on.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7600" y="3240974"/>
            <a:ext cx="4935475" cy="169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**Important things to know about your chain</a:t>
            </a:r>
            <a:endParaRPr/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754" y="1268879"/>
            <a:ext cx="3071675" cy="30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5936" y="1171600"/>
            <a:ext cx="4982140" cy="339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Crocheting into your chain</a:t>
            </a:r>
            <a:endParaRPr/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311700" y="1171600"/>
            <a:ext cx="53355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a number of different ways to insert your hook into the chain but we are going to use this method →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Insert the hook through both front loops, aka both sides of the “V” we talked about earlier.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b="60630" l="0" r="0" t="-60630"/>
          <a:stretch/>
        </p:blipFill>
        <p:spPr>
          <a:xfrm>
            <a:off x="1647888" y="1402675"/>
            <a:ext cx="5848225" cy="32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7413" y="744363"/>
            <a:ext cx="2333625" cy="233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